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52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48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74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76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43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21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22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6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8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FCFE3-88F7-4A99-9E1A-FE24F449F30B}" type="datetimeFigureOut">
              <a:rPr lang="sk-SK" smtClean="0"/>
              <a:t>04.01.2019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0339-8CA4-43F0-A666-B4BC6A90E2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00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sk-SK" sz="3600" b="1" dirty="0" smtClean="0"/>
          </a:p>
          <a:p>
            <a:r>
              <a:rPr lang="sk-SK" sz="6000" b="1" dirty="0" smtClean="0">
                <a:latin typeface="Arial Black" panose="020B0A04020102020204" pitchFamily="34" charset="0"/>
              </a:rPr>
              <a:t>Jánošík, </a:t>
            </a:r>
          </a:p>
          <a:p>
            <a:r>
              <a:rPr lang="sk-SK" sz="6000" b="1" dirty="0" err="1" smtClean="0">
                <a:latin typeface="Arial Black" panose="020B0A04020102020204" pitchFamily="34" charset="0"/>
              </a:rPr>
              <a:t>the</a:t>
            </a:r>
            <a:r>
              <a:rPr lang="sk-SK" sz="6000" b="1" dirty="0" smtClean="0">
                <a:latin typeface="Arial Black" panose="020B0A04020102020204" pitchFamily="34" charset="0"/>
              </a:rPr>
              <a:t> Slovak Robin </a:t>
            </a:r>
            <a:r>
              <a:rPr lang="sk-SK" sz="6000" b="1" dirty="0" err="1" smtClean="0">
                <a:latin typeface="Arial Black" panose="020B0A04020102020204" pitchFamily="34" charset="0"/>
              </a:rPr>
              <a:t>Hood</a:t>
            </a:r>
            <a:r>
              <a:rPr lang="sk-SK" sz="6000" b="1" dirty="0" smtClean="0">
                <a:latin typeface="Arial Black" panose="020B0A04020102020204" pitchFamily="34" charset="0"/>
              </a:rPr>
              <a:t> </a:t>
            </a:r>
            <a:endParaRPr lang="sk-SK" sz="6000" b="1" dirty="0"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3"/>
            <a:ext cx="9144001" cy="23876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5" y="6053958"/>
            <a:ext cx="1738502" cy="57292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 flipH="1">
            <a:off x="2347485" y="6257549"/>
            <a:ext cx="340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We</a:t>
            </a:r>
            <a:r>
              <a:rPr lang="sk-SK" b="1" dirty="0" smtClean="0"/>
              <a:t> are </a:t>
            </a:r>
            <a:r>
              <a:rPr lang="sk-SK" b="1" dirty="0" err="1" smtClean="0"/>
              <a:t>where</a:t>
            </a:r>
            <a:r>
              <a:rPr lang="sk-SK" b="1" dirty="0" smtClean="0"/>
              <a:t> </a:t>
            </a:r>
            <a:r>
              <a:rPr lang="sk-SK" b="1" dirty="0" err="1" smtClean="0"/>
              <a:t>we</a:t>
            </a:r>
            <a:r>
              <a:rPr lang="sk-SK" b="1" dirty="0" smtClean="0"/>
              <a:t> </a:t>
            </a:r>
            <a:r>
              <a:rPr lang="sk-SK" b="1" dirty="0" err="1" smtClean="0"/>
              <a:t>live</a:t>
            </a:r>
            <a:r>
              <a:rPr lang="sk-SK" b="1" dirty="0" smtClean="0"/>
              <a:t>?!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396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312316"/>
          </a:xfrm>
        </p:spPr>
        <p:txBody>
          <a:bodyPr>
            <a:noAutofit/>
          </a:bodyPr>
          <a:lstStyle/>
          <a:p>
            <a:pPr algn="ctr"/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200" b="1" dirty="0" smtClean="0"/>
              <a:t>Jánošík </a:t>
            </a:r>
            <a:r>
              <a:rPr lang="sk-SK" sz="3200" b="1" dirty="0" err="1" smtClean="0"/>
              <a:t>is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known</a:t>
            </a:r>
            <a:r>
              <a:rPr lang="sk-SK" sz="3200" b="1" dirty="0" smtClean="0"/>
              <a:t> as </a:t>
            </a:r>
            <a:r>
              <a:rPr lang="sk-SK" sz="3200" b="1" dirty="0" err="1" smtClean="0"/>
              <a:t>the</a:t>
            </a:r>
            <a:r>
              <a:rPr lang="sk-SK" sz="3200" b="1" dirty="0" smtClean="0"/>
              <a:t> Slovak Robin </a:t>
            </a:r>
            <a:r>
              <a:rPr lang="sk-SK" sz="3200" b="1" dirty="0" err="1" smtClean="0"/>
              <a:t>Hood</a:t>
            </a:r>
            <a:r>
              <a:rPr lang="sk-SK" sz="3200" b="1" dirty="0" smtClean="0"/>
              <a:t>, </a:t>
            </a:r>
            <a:r>
              <a:rPr lang="sk-SK" sz="3200" b="1" dirty="0" err="1" smtClean="0"/>
              <a:t>because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according</a:t>
            </a:r>
            <a:r>
              <a:rPr lang="sk-SK" sz="3200" b="1" dirty="0" smtClean="0"/>
              <a:t> to </a:t>
            </a:r>
            <a:r>
              <a:rPr lang="sk-SK" sz="3200" b="1" dirty="0" err="1" smtClean="0"/>
              <a:t>legends</a:t>
            </a:r>
            <a:r>
              <a:rPr lang="sk-SK" sz="3200" b="1" dirty="0" smtClean="0"/>
              <a:t> , he </a:t>
            </a:r>
            <a:r>
              <a:rPr lang="sk-SK" sz="3200" b="1" dirty="0" err="1" smtClean="0"/>
              <a:t>robbed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the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rich</a:t>
            </a:r>
            <a:r>
              <a:rPr lang="sk-SK" sz="3200" b="1" dirty="0" smtClean="0"/>
              <a:t> and </a:t>
            </a:r>
            <a:r>
              <a:rPr lang="sk-SK" sz="3200" b="1" dirty="0" err="1" smtClean="0"/>
              <a:t>gave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the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booty</a:t>
            </a:r>
            <a:r>
              <a:rPr lang="sk-SK" sz="3200" b="1" dirty="0" smtClean="0"/>
              <a:t> to </a:t>
            </a:r>
            <a:r>
              <a:rPr lang="sk-SK" sz="3200" b="1" dirty="0" err="1" smtClean="0"/>
              <a:t>the</a:t>
            </a:r>
            <a:r>
              <a:rPr lang="sk-SK" sz="3200" b="1" dirty="0" smtClean="0"/>
              <a:t> poor.</a:t>
            </a:r>
            <a:br>
              <a:rPr lang="sk-SK" sz="3200" b="1" dirty="0" smtClean="0"/>
            </a:b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8883"/>
          </a:xfrm>
        </p:spPr>
        <p:txBody>
          <a:bodyPr>
            <a:normAutofit lnSpcReduction="10000"/>
          </a:bodyPr>
          <a:lstStyle/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Václav </a:t>
            </a:r>
            <a:r>
              <a:rPr lang="sk-SK" sz="2000" dirty="0" err="1" smtClean="0"/>
              <a:t>Jiráček</a:t>
            </a:r>
            <a:r>
              <a:rPr lang="sk-SK" sz="2000" dirty="0" smtClean="0"/>
              <a:t> in A. </a:t>
            </a:r>
            <a:r>
              <a:rPr lang="sk-SK" sz="2000" dirty="0" err="1" smtClean="0"/>
              <a:t>Holland´s</a:t>
            </a:r>
            <a:r>
              <a:rPr lang="sk-SK" sz="2000" dirty="0" smtClean="0"/>
              <a:t> film „ </a:t>
            </a:r>
            <a:r>
              <a:rPr lang="sk-SK" sz="2000" dirty="0" err="1" smtClean="0"/>
              <a:t>Janosik</a:t>
            </a:r>
            <a:r>
              <a:rPr lang="sk-SK" sz="2000" dirty="0" smtClean="0"/>
              <a:t>. A </a:t>
            </a:r>
            <a:r>
              <a:rPr lang="sk-SK" sz="2000" dirty="0" err="1" smtClean="0"/>
              <a:t>true</a:t>
            </a:r>
            <a:r>
              <a:rPr lang="sk-SK" sz="2000" dirty="0" smtClean="0"/>
              <a:t> </a:t>
            </a:r>
            <a:r>
              <a:rPr lang="sk-SK" sz="2000" dirty="0" err="1" smtClean="0"/>
              <a:t>story</a:t>
            </a:r>
            <a:r>
              <a:rPr lang="sk-SK" sz="2000" dirty="0" smtClean="0"/>
              <a:t>“ .</a:t>
            </a:r>
          </a:p>
          <a:p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2" y="1911407"/>
            <a:ext cx="6684579" cy="40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903" y="378371"/>
            <a:ext cx="11366937" cy="2270236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 smtClean="0"/>
              <a:t>Jánošík </a:t>
            </a:r>
            <a:r>
              <a:rPr lang="sk-SK" sz="2800" b="1" dirty="0" err="1" smtClean="0"/>
              <a:t>was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born</a:t>
            </a:r>
            <a:r>
              <a:rPr lang="sk-SK" sz="2800" b="1" dirty="0" smtClean="0"/>
              <a:t> in 1688 in Terchová in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Tatra </a:t>
            </a:r>
            <a:r>
              <a:rPr lang="sk-SK" sz="2800" b="1" dirty="0" err="1" smtClean="0"/>
              <a:t>mountains</a:t>
            </a:r>
            <a:r>
              <a:rPr lang="sk-SK" sz="2800" b="1" dirty="0" smtClean="0"/>
              <a:t>. He </a:t>
            </a:r>
            <a:r>
              <a:rPr lang="sk-SK" sz="2800" b="1" dirty="0" err="1" smtClean="0"/>
              <a:t>took</a:t>
            </a:r>
            <a:r>
              <a:rPr lang="sk-SK" sz="2800" b="1" dirty="0" smtClean="0"/>
              <a:t> part in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Rakoczi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uprising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against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Habsburgs</a:t>
            </a:r>
            <a:r>
              <a:rPr lang="sk-SK" sz="2800" b="1" dirty="0" smtClean="0"/>
              <a:t>. </a:t>
            </a:r>
            <a:r>
              <a:rPr lang="sk-SK" sz="2800" b="1" dirty="0" err="1" smtClean="0"/>
              <a:t>After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suppressing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revolt he </a:t>
            </a:r>
            <a:r>
              <a:rPr lang="sk-SK" sz="2800" b="1" dirty="0" err="1" smtClean="0"/>
              <a:t>stayed</a:t>
            </a:r>
            <a:r>
              <a:rPr lang="sk-SK" sz="2800" b="1" dirty="0" smtClean="0"/>
              <a:t> a rebel and </a:t>
            </a:r>
            <a:r>
              <a:rPr lang="sk-SK" sz="2800" b="1" dirty="0" err="1" smtClean="0"/>
              <a:t>became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captain</a:t>
            </a:r>
            <a:r>
              <a:rPr lang="sk-SK" sz="2800" b="1" dirty="0" smtClean="0"/>
              <a:t> of a gang of </a:t>
            </a:r>
            <a:r>
              <a:rPr lang="sk-SK" sz="2800" b="1" dirty="0" err="1" smtClean="0"/>
              <a:t>robbers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that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took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justice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into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their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own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hands</a:t>
            </a:r>
            <a:r>
              <a:rPr lang="sk-SK" sz="2800" b="1" dirty="0" smtClean="0"/>
              <a:t> by </a:t>
            </a:r>
            <a:r>
              <a:rPr lang="sk-SK" sz="2800" b="1" dirty="0" err="1" smtClean="0"/>
              <a:t>taking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goods</a:t>
            </a:r>
            <a:r>
              <a:rPr lang="sk-SK" sz="2800" b="1" dirty="0" smtClean="0"/>
              <a:t> and </a:t>
            </a:r>
            <a:r>
              <a:rPr lang="sk-SK" sz="2800" b="1" dirty="0" err="1" smtClean="0"/>
              <a:t>money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from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rich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aristocracy</a:t>
            </a:r>
            <a:r>
              <a:rPr lang="sk-SK" sz="2800" b="1" dirty="0" smtClean="0"/>
              <a:t> and </a:t>
            </a:r>
            <a:r>
              <a:rPr lang="sk-SK" sz="2800" b="1" dirty="0" err="1" smtClean="0"/>
              <a:t>giving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it</a:t>
            </a:r>
            <a:r>
              <a:rPr lang="sk-SK" sz="2800" b="1" dirty="0" smtClean="0"/>
              <a:t> to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poor </a:t>
            </a:r>
            <a:r>
              <a:rPr lang="sk-SK" sz="2800" b="1" dirty="0" err="1" smtClean="0"/>
              <a:t>people</a:t>
            </a:r>
            <a:r>
              <a:rPr lang="sk-SK" sz="2800" b="1" dirty="0" smtClean="0"/>
              <a:t>.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207171"/>
            <a:ext cx="10515600" cy="4332399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36" y="2585545"/>
            <a:ext cx="6191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903" y="378371"/>
            <a:ext cx="11366937" cy="2270236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 smtClean="0"/>
              <a:t>In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end he </a:t>
            </a:r>
            <a:r>
              <a:rPr lang="sk-SK" sz="2800" b="1" dirty="0" err="1" smtClean="0"/>
              <a:t>was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captured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brutally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tortured</a:t>
            </a:r>
            <a:r>
              <a:rPr lang="sk-SK" sz="2800" b="1" dirty="0" smtClean="0"/>
              <a:t> and </a:t>
            </a:r>
            <a:r>
              <a:rPr lang="sk-SK" sz="2800" b="1" dirty="0" err="1" smtClean="0"/>
              <a:t>sentenced</a:t>
            </a:r>
            <a:r>
              <a:rPr lang="sk-SK" sz="2800" b="1" dirty="0" smtClean="0"/>
              <a:t> to </a:t>
            </a:r>
            <a:r>
              <a:rPr lang="sk-SK" sz="2800" b="1" dirty="0" err="1" smtClean="0"/>
              <a:t>death</a:t>
            </a:r>
            <a:r>
              <a:rPr lang="sk-SK" sz="2800" b="1" dirty="0" smtClean="0"/>
              <a:t> by </a:t>
            </a:r>
            <a:r>
              <a:rPr lang="sk-SK" sz="2800" b="1" dirty="0" err="1" smtClean="0"/>
              <a:t>hanging</a:t>
            </a:r>
            <a:r>
              <a:rPr lang="sk-SK" sz="2800" b="1" dirty="0" smtClean="0"/>
              <a:t> . He </a:t>
            </a:r>
            <a:r>
              <a:rPr lang="sk-SK" sz="2800" b="1" dirty="0" err="1" smtClean="0"/>
              <a:t>was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pierced</a:t>
            </a:r>
            <a:r>
              <a:rPr lang="sk-SK" sz="2800" b="1" dirty="0" smtClean="0"/>
              <a:t> by a </a:t>
            </a:r>
            <a:r>
              <a:rPr lang="sk-SK" sz="2800" b="1" dirty="0" err="1" smtClean="0"/>
              <a:t>hook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through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his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left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rib</a:t>
            </a:r>
            <a:r>
              <a:rPr lang="sk-SK" sz="2800" b="1" dirty="0" smtClean="0"/>
              <a:t> and </a:t>
            </a:r>
            <a:r>
              <a:rPr lang="sk-SK" sz="2800" b="1" dirty="0" err="1" smtClean="0"/>
              <a:t>hung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from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tower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for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three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days</a:t>
            </a:r>
            <a:r>
              <a:rPr lang="sk-SK" sz="2800" b="1" dirty="0" smtClean="0"/>
              <a:t>. Jánošík </a:t>
            </a:r>
            <a:r>
              <a:rPr lang="sk-SK" sz="2800" b="1" dirty="0" err="1" smtClean="0"/>
              <a:t>was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only</a:t>
            </a:r>
            <a:r>
              <a:rPr lang="sk-SK" sz="2800" b="1" dirty="0" smtClean="0"/>
              <a:t> 25, </a:t>
            </a:r>
            <a:r>
              <a:rPr lang="sk-SK" sz="2800" b="1" dirty="0" err="1" smtClean="0"/>
              <a:t>when</a:t>
            </a:r>
            <a:r>
              <a:rPr lang="sk-SK" sz="2800" b="1" dirty="0" smtClean="0"/>
              <a:t> he </a:t>
            </a:r>
            <a:r>
              <a:rPr lang="sk-SK" sz="2800" b="1" dirty="0" err="1" smtClean="0"/>
              <a:t>died</a:t>
            </a:r>
            <a:r>
              <a:rPr lang="sk-SK" sz="2800" b="1" dirty="0" smtClean="0"/>
              <a:t>. </a:t>
            </a:r>
            <a:r>
              <a:rPr lang="sk-SK" sz="2800" b="1" dirty="0" smtClean="0"/>
              <a:t>He </a:t>
            </a:r>
            <a:r>
              <a:rPr lang="sk-SK" sz="2800" b="1" dirty="0" err="1" smtClean="0"/>
              <a:t>was</a:t>
            </a:r>
            <a:r>
              <a:rPr lang="sk-SK" sz="2800" b="1" dirty="0" smtClean="0"/>
              <a:t> a symbol </a:t>
            </a:r>
            <a:r>
              <a:rPr lang="sk-SK" sz="2800" b="1" dirty="0" err="1" smtClean="0"/>
              <a:t>for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fighting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for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justice</a:t>
            </a:r>
            <a:r>
              <a:rPr lang="sk-SK" sz="2800" b="1" dirty="0" smtClean="0"/>
              <a:t> and </a:t>
            </a:r>
            <a:r>
              <a:rPr lang="sk-SK" sz="2800" b="1" dirty="0" err="1" smtClean="0"/>
              <a:t>independence</a:t>
            </a:r>
            <a:r>
              <a:rPr lang="sk-SK" sz="2800" b="1" dirty="0" smtClean="0"/>
              <a:t>. 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9807" y="2648607"/>
            <a:ext cx="10533993" cy="3890963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21" y="2380593"/>
            <a:ext cx="4229100" cy="43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903" y="378371"/>
            <a:ext cx="11366937" cy="2270236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legend</a:t>
            </a:r>
            <a:r>
              <a:rPr lang="sk-SK" sz="2800" b="1" dirty="0" smtClean="0"/>
              <a:t> of Jánošík </a:t>
            </a:r>
            <a:r>
              <a:rPr lang="sk-SK" sz="2800" b="1" dirty="0" err="1" smtClean="0"/>
              <a:t>is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very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popular</a:t>
            </a:r>
            <a:r>
              <a:rPr lang="sk-SK" sz="2800" b="1" dirty="0" smtClean="0"/>
              <a:t> in Slovak art. </a:t>
            </a:r>
            <a:r>
              <a:rPr lang="sk-SK" sz="2800" b="1" dirty="0" err="1" smtClean="0"/>
              <a:t>About</a:t>
            </a:r>
            <a:r>
              <a:rPr lang="sk-SK" sz="2800" b="1" dirty="0" smtClean="0"/>
              <a:t> Jánošík </a:t>
            </a:r>
            <a:r>
              <a:rPr lang="sk-SK" sz="2800" b="1" dirty="0" err="1" smtClean="0"/>
              <a:t>there</a:t>
            </a:r>
            <a:r>
              <a:rPr lang="sk-SK" sz="2800" b="1" dirty="0" smtClean="0"/>
              <a:t> are </a:t>
            </a:r>
            <a:r>
              <a:rPr lang="sk-SK" sz="2800" b="1" dirty="0" err="1" smtClean="0"/>
              <a:t>many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poems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songs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books</a:t>
            </a:r>
            <a:r>
              <a:rPr lang="sk-SK" sz="2800" b="1" dirty="0" smtClean="0"/>
              <a:t>,  </a:t>
            </a:r>
            <a:r>
              <a:rPr lang="sk-SK" sz="2800" b="1" dirty="0" err="1" smtClean="0"/>
              <a:t>films</a:t>
            </a:r>
            <a:r>
              <a:rPr lang="sk-SK" sz="2800" b="1" dirty="0" smtClean="0"/>
              <a:t> and </a:t>
            </a:r>
            <a:r>
              <a:rPr lang="sk-SK" sz="2800" b="1" dirty="0" err="1" smtClean="0"/>
              <a:t>even</a:t>
            </a:r>
            <a:r>
              <a:rPr lang="sk-SK" sz="2800" b="1" dirty="0" smtClean="0"/>
              <a:t> a </a:t>
            </a:r>
            <a:r>
              <a:rPr lang="sk-SK" sz="2800" b="1" dirty="0" err="1" smtClean="0"/>
              <a:t>musical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called</a:t>
            </a:r>
            <a:r>
              <a:rPr lang="sk-SK" sz="2800" b="1" dirty="0" smtClean="0"/>
              <a:t> “ </a:t>
            </a:r>
            <a:r>
              <a:rPr lang="sk-SK" sz="2800" b="1" dirty="0" err="1" smtClean="0"/>
              <a:t>Painted</a:t>
            </a:r>
            <a:r>
              <a:rPr lang="sk-SK" sz="2800" b="1" dirty="0" smtClean="0"/>
              <a:t> on 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Glass</a:t>
            </a:r>
            <a:r>
              <a:rPr lang="sk-SK" sz="2800" b="1" dirty="0" smtClean="0"/>
              <a:t>“ . </a:t>
            </a:r>
            <a:r>
              <a:rPr lang="sk-SK" sz="2800" b="1" dirty="0" err="1" smtClean="0"/>
              <a:t>Typical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for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his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appearance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were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long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braided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hair</a:t>
            </a:r>
            <a:r>
              <a:rPr lang="sk-SK" sz="2800" b="1" dirty="0" smtClean="0"/>
              <a:t>,  </a:t>
            </a:r>
            <a:r>
              <a:rPr lang="sk-SK" sz="2800" b="1" dirty="0" err="1" smtClean="0"/>
              <a:t>belt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with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iron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bucket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ornameted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axe</a:t>
            </a:r>
            <a:r>
              <a:rPr lang="sk-SK" sz="2800" b="1" dirty="0" smtClean="0"/>
              <a:t>, </a:t>
            </a:r>
            <a:r>
              <a:rPr lang="sk-SK" sz="2800" b="1" dirty="0" err="1" smtClean="0"/>
              <a:t>special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hat</a:t>
            </a:r>
            <a:r>
              <a:rPr lang="sk-SK" sz="2800" b="1" dirty="0" smtClean="0"/>
              <a:t> and </a:t>
            </a:r>
            <a:r>
              <a:rPr lang="sk-SK" sz="2800" b="1" dirty="0" err="1" smtClean="0"/>
              <a:t>moccasins</a:t>
            </a:r>
            <a:r>
              <a:rPr lang="sk-SK" sz="2800" b="1" dirty="0" smtClean="0"/>
              <a:t> . 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9807" y="2648607"/>
            <a:ext cx="10533993" cy="3890963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7" y="2844280"/>
            <a:ext cx="3702615" cy="349961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70" y="2844280"/>
            <a:ext cx="3909850" cy="349961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72" y="2844280"/>
            <a:ext cx="3344567" cy="3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903" y="378371"/>
            <a:ext cx="11366937" cy="2270236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 smtClean="0"/>
              <a:t> 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9807" y="2648607"/>
            <a:ext cx="10533993" cy="3890963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7" y="0"/>
            <a:ext cx="4555966" cy="6637283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126287" y="1466193"/>
            <a:ext cx="5751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The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legend</a:t>
            </a:r>
            <a:r>
              <a:rPr lang="sk-SK" sz="2400" b="1" dirty="0" smtClean="0"/>
              <a:t> of Jánošík </a:t>
            </a:r>
            <a:r>
              <a:rPr lang="sk-SK" sz="2400" b="1" dirty="0" err="1" smtClean="0"/>
              <a:t>contains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all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ingredients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that</a:t>
            </a:r>
            <a:r>
              <a:rPr lang="sk-SK" sz="2400" b="1" dirty="0" smtClean="0"/>
              <a:t> a </a:t>
            </a:r>
            <a:r>
              <a:rPr lang="sk-SK" sz="2400" b="1" dirty="0" err="1" smtClean="0"/>
              <a:t>good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story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should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have</a:t>
            </a:r>
            <a:r>
              <a:rPr lang="sk-SK" sz="2400" b="1" dirty="0" smtClean="0"/>
              <a:t> : </a:t>
            </a:r>
            <a:r>
              <a:rPr lang="sk-SK" sz="2400" b="1" dirty="0" err="1" smtClean="0"/>
              <a:t>there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is</a:t>
            </a:r>
            <a:r>
              <a:rPr lang="sk-SK" sz="2400" b="1" dirty="0" smtClean="0"/>
              <a:t> a </a:t>
            </a:r>
            <a:r>
              <a:rPr lang="sk-SK" sz="2400" b="1" dirty="0" err="1" smtClean="0"/>
              <a:t>handsome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young</a:t>
            </a:r>
            <a:r>
              <a:rPr lang="sk-SK" sz="2400" b="1" dirty="0" smtClean="0"/>
              <a:t> man, </a:t>
            </a:r>
            <a:r>
              <a:rPr lang="sk-SK" sz="2400" b="1" dirty="0" err="1" smtClean="0"/>
              <a:t>adventure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his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magical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skills</a:t>
            </a:r>
            <a:r>
              <a:rPr lang="sk-SK" sz="2400" b="1" dirty="0" smtClean="0"/>
              <a:t>,  </a:t>
            </a:r>
            <a:r>
              <a:rPr lang="sk-SK" sz="2400" b="1" dirty="0" err="1" smtClean="0"/>
              <a:t>romantic</a:t>
            </a:r>
            <a:r>
              <a:rPr lang="sk-SK" sz="2400" b="1" dirty="0" smtClean="0"/>
              <a:t> love, </a:t>
            </a:r>
            <a:r>
              <a:rPr lang="sk-SK" sz="2400" b="1" dirty="0" err="1" smtClean="0"/>
              <a:t>martyrdom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early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death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rebelling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against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the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rullng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class</a:t>
            </a:r>
            <a:r>
              <a:rPr lang="sk-SK" sz="2400" b="1" dirty="0" smtClean="0"/>
              <a:t>    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6006662" y="5738648"/>
            <a:ext cx="359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„ </a:t>
            </a:r>
            <a:r>
              <a:rPr lang="sk-SK" dirty="0" err="1" smtClean="0"/>
              <a:t>Janosik</a:t>
            </a:r>
            <a:r>
              <a:rPr lang="sk-SK" dirty="0" smtClean="0"/>
              <a:t>. A </a:t>
            </a:r>
            <a:r>
              <a:rPr lang="sk-SK" dirty="0" err="1" smtClean="0"/>
              <a:t>true</a:t>
            </a:r>
            <a:r>
              <a:rPr lang="sk-SK" dirty="0" smtClean="0"/>
              <a:t> </a:t>
            </a:r>
            <a:r>
              <a:rPr lang="sk-SK" dirty="0" err="1" smtClean="0"/>
              <a:t>story</a:t>
            </a:r>
            <a:r>
              <a:rPr lang="sk-SK" dirty="0" smtClean="0"/>
              <a:t>. Film.“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84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9903" y="378371"/>
            <a:ext cx="11366937" cy="2270236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 smtClean="0"/>
              <a:t> 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9807" y="2648607"/>
            <a:ext cx="10533993" cy="3890963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168870" y="2916621"/>
            <a:ext cx="5265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 smtClean="0"/>
              <a:t>Thanks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for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watching</a:t>
            </a:r>
            <a:r>
              <a:rPr lang="sk-SK" sz="3200" b="1" dirty="0" smtClean="0"/>
              <a:t>. Marianna Kováčová 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0737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259</Words>
  <Application>Microsoft Office PowerPoint</Application>
  <PresentationFormat>Širokouhlá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Motív Office</vt:lpstr>
      <vt:lpstr>Prezentácia programu PowerPoint</vt:lpstr>
      <vt:lpstr> Jánošík is known as the Slovak Robin Hood, because according to legends , he robbed the rich and gave the booty to the poor. </vt:lpstr>
      <vt:lpstr>Jánošík was born in 1688 in Terchová in the Tatra mountains. He took part in the Rakoczi uprising against the Habsburgs. After suppressing the revolt he stayed a rebel and became the captain of a gang of robbers that took justice into their own hands by taking goods and money from rich aristocracy and giving it to the poor people.</vt:lpstr>
      <vt:lpstr>In the end he was captured, brutally tortured and sentenced to death by hanging . He was pierced by a hook through his left rib and hung from the tower for three days. Jánošík was only 25, when he died. He was a symbol for fighting for justice and independence. </vt:lpstr>
      <vt:lpstr>The legend of Jánošík is very popular in Slovak art. About Jánošík there are many poems, songs, books,  films and even a musical called “ Painted on the Glass“ . Typical for his appearance were long braided hair,  belt with iron bucket, ornameted axe, special hat and moccasins .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Dorota Golianová</dc:creator>
  <cp:lastModifiedBy>Dorota Golianová</cp:lastModifiedBy>
  <cp:revision>12</cp:revision>
  <dcterms:created xsi:type="dcterms:W3CDTF">2019-01-04T07:22:19Z</dcterms:created>
  <dcterms:modified xsi:type="dcterms:W3CDTF">2019-01-04T09:15:35Z</dcterms:modified>
</cp:coreProperties>
</file>